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6858000" cy="135731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  <a:t>ВЫ ИМЕЕТЕ ПРАВО НА ЖИЗНЬ БЕЗ НАСИЛИЯ!</a:t>
            </a:r>
            <a:endParaRPr lang="ru-RU" sz="3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half" idx="4294967295"/>
          </p:nvPr>
        </p:nvSpPr>
        <p:spPr>
          <a:xfrm>
            <a:off x="0" y="1500188"/>
            <a:ext cx="3429000" cy="7643812"/>
          </a:xfrm>
          <a:solidFill>
            <a:srgbClr val="00B0F0"/>
          </a:solidFill>
        </p:spPr>
        <p:txBody>
          <a:bodyPr>
            <a:normAutofit fontScale="85000" lnSpcReduction="20000"/>
          </a:bodyPr>
          <a:lstStyle/>
          <a:p>
            <a:endParaRPr lang="ru-RU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ru-RU" sz="3600" dirty="0" smtClean="0">
                <a:ln>
                  <a:solidFill>
                    <a:srgbClr val="7030A0"/>
                  </a:solidFill>
                </a:ln>
                <a:solidFill>
                  <a:schemeClr val="accent2"/>
                </a:solidFill>
              </a:rPr>
              <a:t>Если Вы стали жертвой домашнего насилия,</a:t>
            </a:r>
          </a:p>
          <a:p>
            <a:pPr algn="ctr">
              <a:buNone/>
            </a:pPr>
            <a:endParaRPr lang="ru-RU" sz="3600" dirty="0" smtClean="0">
              <a:ln>
                <a:solidFill>
                  <a:srgbClr val="7030A0"/>
                </a:solidFill>
              </a:ln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3600" dirty="0" smtClean="0">
                <a:ln>
                  <a:solidFill>
                    <a:srgbClr val="7030A0"/>
                  </a:solidFill>
                </a:ln>
                <a:solidFill>
                  <a:schemeClr val="accent2"/>
                </a:solidFill>
              </a:rPr>
              <a:t>Если Вам некуда идти,</a:t>
            </a:r>
          </a:p>
          <a:p>
            <a:pPr algn="ctr">
              <a:buNone/>
            </a:pPr>
            <a:endParaRPr lang="ru-RU" sz="3600" dirty="0" smtClean="0">
              <a:ln>
                <a:solidFill>
                  <a:srgbClr val="7030A0"/>
                </a:solidFill>
              </a:ln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ru-RU" sz="3600" dirty="0" smtClean="0">
                <a:ln>
                  <a:solidFill>
                    <a:srgbClr val="7030A0"/>
                  </a:solidFill>
                </a:ln>
                <a:solidFill>
                  <a:schemeClr val="accent2"/>
                </a:solidFill>
              </a:rPr>
              <a:t>Воспользуйтесь услугой временного приюта </a:t>
            </a:r>
            <a:r>
              <a:rPr lang="ru-RU" sz="2900" dirty="0" smtClean="0">
                <a:ln>
                  <a:solidFill>
                    <a:srgbClr val="7030A0"/>
                  </a:solidFill>
                </a:ln>
                <a:solidFill>
                  <a:schemeClr val="accent2"/>
                </a:solidFill>
              </a:rPr>
              <a:t>(пребывание в «кризисной» комнате).</a:t>
            </a:r>
          </a:p>
          <a:p>
            <a:pPr algn="ctr"/>
            <a:endParaRPr lang="ru-RU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4" name="Picture 3" descr="C:\Documents and Settings\Bill Gates\Рабочий стол\images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357313"/>
            <a:ext cx="1504950" cy="1028700"/>
          </a:xfrm>
          <a:prstGeom prst="rect">
            <a:avLst/>
          </a:prstGeom>
          <a:noFill/>
        </p:spPr>
      </p:pic>
      <p:sp>
        <p:nvSpPr>
          <p:cNvPr id="11" name="Содержимое 10"/>
          <p:cNvSpPr>
            <a:spLocks noGrp="1"/>
          </p:cNvSpPr>
          <p:nvPr>
            <p:ph sz="half" idx="4294967295"/>
          </p:nvPr>
        </p:nvSpPr>
        <p:spPr>
          <a:xfrm>
            <a:off x="3429001" y="1500166"/>
            <a:ext cx="3429000" cy="7643834"/>
          </a:xfrm>
          <a:solidFill>
            <a:srgbClr val="FFFF00"/>
          </a:solidFill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Помощь оказывается бесплатно, круглосуточно!</a:t>
            </a:r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Рабочий телефон </a:t>
            </a:r>
          </a:p>
          <a:p>
            <a:pPr algn="ctr">
              <a:buNone/>
            </a:pPr>
            <a:r>
              <a:rPr lang="ru-RU" sz="5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4-86-24</a:t>
            </a:r>
          </a:p>
          <a:p>
            <a:pPr algn="ctr"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Круглосуточный телефон</a:t>
            </a:r>
          </a:p>
          <a:p>
            <a:pPr algn="ctr">
              <a:buNone/>
            </a:pPr>
            <a:r>
              <a:rPr lang="ru-RU" sz="6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4-82-51</a:t>
            </a:r>
          </a:p>
          <a:p>
            <a:pPr algn="ctr">
              <a:buNone/>
            </a:pPr>
            <a:endParaRPr lang="ru-RU" sz="2100" b="1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100" b="1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Наш адрес:</a:t>
            </a:r>
          </a:p>
          <a:p>
            <a:pPr algn="ctr">
              <a:buNone/>
            </a:pPr>
            <a:r>
              <a:rPr lang="ru-RU" sz="2100" b="1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г.Жодино, </a:t>
            </a:r>
            <a:r>
              <a:rPr lang="ru-RU" sz="2100" b="1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ул.Советская</a:t>
            </a:r>
            <a:r>
              <a:rPr lang="ru-RU" sz="2100" b="1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д.21</a:t>
            </a:r>
            <a:endParaRPr lang="ru-RU" sz="2100" b="1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sz="2100" b="1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ru-RU" sz="2100" b="1" dirty="0" smtClean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100" b="1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Бесплатная горячая линия для лиц, пострадавших от домашнего насилия, </a:t>
            </a:r>
          </a:p>
          <a:p>
            <a:pPr algn="ctr">
              <a:buNone/>
            </a:pPr>
            <a:r>
              <a:rPr lang="ru-RU" sz="2100" b="1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тел. 8-801-100-88-01</a:t>
            </a:r>
            <a:br>
              <a:rPr lang="ru-RU" sz="2100" b="1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9" name="Picture 5" descr="C:\Documents and Settings\Bill Gates\Рабочий стол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8" y="2643174"/>
            <a:ext cx="1624013" cy="2265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69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 ИМЕЕТЕ ПРАВО НА ЖИЗНЬ БЕЗ НАСИЛИЯ!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Borbet</cp:lastModifiedBy>
  <cp:revision>12</cp:revision>
  <dcterms:modified xsi:type="dcterms:W3CDTF">2020-04-06T12:40:40Z</dcterms:modified>
</cp:coreProperties>
</file>