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489825" cy="10117138"/>
  <p:notesSz cx="6888163" cy="10020300"/>
  <p:defaultTextStyle>
    <a:defPPr>
      <a:defRPr lang="ru-RU"/>
    </a:defPPr>
    <a:lvl1pPr marL="0" algn="l" defTabSz="10057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02860" algn="l" defTabSz="10057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05720" algn="l" defTabSz="10057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08579" algn="l" defTabSz="10057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11437" algn="l" defTabSz="10057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14298" algn="l" defTabSz="10057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017157" algn="l" defTabSz="10057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520018" algn="l" defTabSz="10057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022876" algn="l" defTabSz="10057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582" y="-78"/>
      </p:cViewPr>
      <p:guideLst>
        <p:guide orient="horz" pos="3187"/>
        <p:guide pos="23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1740" y="3142876"/>
            <a:ext cx="6366351" cy="21686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23476" y="5733046"/>
            <a:ext cx="5242877" cy="25854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2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4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0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2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30123" y="405161"/>
            <a:ext cx="1685212" cy="86323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4493" y="405161"/>
            <a:ext cx="4930803" cy="86323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1645" y="6501199"/>
            <a:ext cx="6366351" cy="200937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1645" y="4288081"/>
            <a:ext cx="6366351" cy="2213123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28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057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50857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01143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5142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01715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52001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02287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4495" y="2360672"/>
            <a:ext cx="3308007" cy="667684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07331" y="2360672"/>
            <a:ext cx="3308007" cy="667684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4496" y="2264648"/>
            <a:ext cx="3309307" cy="94379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2860" indent="0">
              <a:buNone/>
              <a:defRPr sz="2200" b="1"/>
            </a:lvl2pPr>
            <a:lvl3pPr marL="1005720" indent="0">
              <a:buNone/>
              <a:defRPr sz="2100" b="1"/>
            </a:lvl3pPr>
            <a:lvl4pPr marL="1508579" indent="0">
              <a:buNone/>
              <a:defRPr sz="1900" b="1"/>
            </a:lvl4pPr>
            <a:lvl5pPr marL="2011437" indent="0">
              <a:buNone/>
              <a:defRPr sz="1900" b="1"/>
            </a:lvl5pPr>
            <a:lvl6pPr marL="2514298" indent="0">
              <a:buNone/>
              <a:defRPr sz="1900" b="1"/>
            </a:lvl6pPr>
            <a:lvl7pPr marL="3017157" indent="0">
              <a:buNone/>
              <a:defRPr sz="1900" b="1"/>
            </a:lvl7pPr>
            <a:lvl8pPr marL="3520018" indent="0">
              <a:buNone/>
              <a:defRPr sz="1900" b="1"/>
            </a:lvl8pPr>
            <a:lvl9pPr marL="4022876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4496" y="3208446"/>
            <a:ext cx="3309307" cy="5829065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04731" y="2264648"/>
            <a:ext cx="3310606" cy="94379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2860" indent="0">
              <a:buNone/>
              <a:defRPr sz="2200" b="1"/>
            </a:lvl2pPr>
            <a:lvl3pPr marL="1005720" indent="0">
              <a:buNone/>
              <a:defRPr sz="2100" b="1"/>
            </a:lvl3pPr>
            <a:lvl4pPr marL="1508579" indent="0">
              <a:buNone/>
              <a:defRPr sz="1900" b="1"/>
            </a:lvl4pPr>
            <a:lvl5pPr marL="2011437" indent="0">
              <a:buNone/>
              <a:defRPr sz="1900" b="1"/>
            </a:lvl5pPr>
            <a:lvl6pPr marL="2514298" indent="0">
              <a:buNone/>
              <a:defRPr sz="1900" b="1"/>
            </a:lvl6pPr>
            <a:lvl7pPr marL="3017157" indent="0">
              <a:buNone/>
              <a:defRPr sz="1900" b="1"/>
            </a:lvl7pPr>
            <a:lvl8pPr marL="3520018" indent="0">
              <a:buNone/>
              <a:defRPr sz="1900" b="1"/>
            </a:lvl8pPr>
            <a:lvl9pPr marL="4022876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04731" y="3208446"/>
            <a:ext cx="3310606" cy="5829065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495" y="402814"/>
            <a:ext cx="2464101" cy="17142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28315" y="402818"/>
            <a:ext cx="4187021" cy="863469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4495" y="2117111"/>
            <a:ext cx="2464101" cy="6920405"/>
          </a:xfrm>
        </p:spPr>
        <p:txBody>
          <a:bodyPr/>
          <a:lstStyle>
            <a:lvl1pPr marL="0" indent="0">
              <a:buNone/>
              <a:defRPr sz="1700"/>
            </a:lvl1pPr>
            <a:lvl2pPr marL="502860" indent="0">
              <a:buNone/>
              <a:defRPr sz="1400"/>
            </a:lvl2pPr>
            <a:lvl3pPr marL="1005720" indent="0">
              <a:buNone/>
              <a:defRPr sz="1100"/>
            </a:lvl3pPr>
            <a:lvl4pPr marL="1508579" indent="0">
              <a:buNone/>
              <a:defRPr sz="1000"/>
            </a:lvl4pPr>
            <a:lvl5pPr marL="2011437" indent="0">
              <a:buNone/>
              <a:defRPr sz="1000"/>
            </a:lvl5pPr>
            <a:lvl6pPr marL="2514298" indent="0">
              <a:buNone/>
              <a:defRPr sz="1000"/>
            </a:lvl6pPr>
            <a:lvl7pPr marL="3017157" indent="0">
              <a:buNone/>
              <a:defRPr sz="1000"/>
            </a:lvl7pPr>
            <a:lvl8pPr marL="3520018" indent="0">
              <a:buNone/>
              <a:defRPr sz="1000"/>
            </a:lvl8pPr>
            <a:lvl9pPr marL="402287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8060" y="7082003"/>
            <a:ext cx="4493895" cy="83607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8060" y="903985"/>
            <a:ext cx="4493895" cy="6070283"/>
          </a:xfrm>
        </p:spPr>
        <p:txBody>
          <a:bodyPr/>
          <a:lstStyle>
            <a:lvl1pPr marL="0" indent="0">
              <a:buNone/>
              <a:defRPr sz="3500"/>
            </a:lvl1pPr>
            <a:lvl2pPr marL="502860" indent="0">
              <a:buNone/>
              <a:defRPr sz="3000"/>
            </a:lvl2pPr>
            <a:lvl3pPr marL="1005720" indent="0">
              <a:buNone/>
              <a:defRPr sz="2600"/>
            </a:lvl3pPr>
            <a:lvl4pPr marL="1508579" indent="0">
              <a:buNone/>
              <a:defRPr sz="2200"/>
            </a:lvl4pPr>
            <a:lvl5pPr marL="2011437" indent="0">
              <a:buNone/>
              <a:defRPr sz="2200"/>
            </a:lvl5pPr>
            <a:lvl6pPr marL="2514298" indent="0">
              <a:buNone/>
              <a:defRPr sz="2200"/>
            </a:lvl6pPr>
            <a:lvl7pPr marL="3017157" indent="0">
              <a:buNone/>
              <a:defRPr sz="2200"/>
            </a:lvl7pPr>
            <a:lvl8pPr marL="3520018" indent="0">
              <a:buNone/>
              <a:defRPr sz="2200"/>
            </a:lvl8pPr>
            <a:lvl9pPr marL="4022876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8060" y="7918071"/>
            <a:ext cx="4493895" cy="1187359"/>
          </a:xfrm>
        </p:spPr>
        <p:txBody>
          <a:bodyPr/>
          <a:lstStyle>
            <a:lvl1pPr marL="0" indent="0">
              <a:buNone/>
              <a:defRPr sz="1700"/>
            </a:lvl1pPr>
            <a:lvl2pPr marL="502860" indent="0">
              <a:buNone/>
              <a:defRPr sz="1400"/>
            </a:lvl2pPr>
            <a:lvl3pPr marL="1005720" indent="0">
              <a:buNone/>
              <a:defRPr sz="1100"/>
            </a:lvl3pPr>
            <a:lvl4pPr marL="1508579" indent="0">
              <a:buNone/>
              <a:defRPr sz="1000"/>
            </a:lvl4pPr>
            <a:lvl5pPr marL="2011437" indent="0">
              <a:buNone/>
              <a:defRPr sz="1000"/>
            </a:lvl5pPr>
            <a:lvl6pPr marL="2514298" indent="0">
              <a:buNone/>
              <a:defRPr sz="1000"/>
            </a:lvl6pPr>
            <a:lvl7pPr marL="3017157" indent="0">
              <a:buNone/>
              <a:defRPr sz="1000"/>
            </a:lvl7pPr>
            <a:lvl8pPr marL="3520018" indent="0">
              <a:buNone/>
              <a:defRPr sz="1000"/>
            </a:lvl8pPr>
            <a:lvl9pPr marL="402287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492" y="405156"/>
            <a:ext cx="6740843" cy="1686190"/>
          </a:xfrm>
          <a:prstGeom prst="rect">
            <a:avLst/>
          </a:prstGeom>
        </p:spPr>
        <p:txBody>
          <a:bodyPr vert="horz" lIns="100570" tIns="50287" rIns="100570" bIns="5028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4492" y="2360672"/>
            <a:ext cx="6740843" cy="6676843"/>
          </a:xfrm>
          <a:prstGeom prst="rect">
            <a:avLst/>
          </a:prstGeom>
        </p:spPr>
        <p:txBody>
          <a:bodyPr vert="horz" lIns="100570" tIns="50287" rIns="100570" bIns="5028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4493" y="9377094"/>
            <a:ext cx="1747626" cy="538644"/>
          </a:xfrm>
          <a:prstGeom prst="rect">
            <a:avLst/>
          </a:prstGeom>
        </p:spPr>
        <p:txBody>
          <a:bodyPr vert="horz" lIns="100570" tIns="50287" rIns="100570" bIns="50287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59026" y="9377094"/>
            <a:ext cx="2371777" cy="538644"/>
          </a:xfrm>
          <a:prstGeom prst="rect">
            <a:avLst/>
          </a:prstGeom>
        </p:spPr>
        <p:txBody>
          <a:bodyPr vert="horz" lIns="100570" tIns="50287" rIns="100570" bIns="50287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67708" y="9377094"/>
            <a:ext cx="1747626" cy="538644"/>
          </a:xfrm>
          <a:prstGeom prst="rect">
            <a:avLst/>
          </a:prstGeom>
        </p:spPr>
        <p:txBody>
          <a:bodyPr vert="horz" lIns="100570" tIns="50287" rIns="100570" bIns="50287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572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145" indent="-377145" algn="l" defTabSz="100572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7147" indent="-314287" algn="l" defTabSz="100572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148" indent="-251429" algn="l" defTabSz="100572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009" indent="-251429" algn="l" defTabSz="100572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2868" indent="-251429" algn="l" defTabSz="100572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5728" indent="-251429" algn="l" defTabSz="100572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68587" indent="-251429" algn="l" defTabSz="100572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1446" indent="-251429" algn="l" defTabSz="100572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74307" indent="-251429" algn="l" defTabSz="100572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057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02860" algn="l" defTabSz="10057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720" algn="l" defTabSz="10057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08579" algn="l" defTabSz="10057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11437" algn="l" defTabSz="10057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algn="l" defTabSz="10057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17157" algn="l" defTabSz="10057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20018" algn="l" defTabSz="10057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22876" algn="l" defTabSz="10057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" y="3"/>
            <a:ext cx="7489825" cy="1106533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FF0000"/>
                </a:solidFill>
              </a:rPr>
              <a:t>ГУ «Жодинский  территориальный центр социального обслуживания населения»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картинки\Под семейным зонтиком\sch-semya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" y="869412"/>
            <a:ext cx="7489824" cy="787316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" y="8273279"/>
            <a:ext cx="7489825" cy="1843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570" tIns="50287" rIns="100570" bIns="50287" rtlCol="0" anchor="ctr"/>
          <a:lstStyle/>
          <a:p>
            <a:pPr algn="ctr"/>
            <a:r>
              <a:rPr lang="ru-RU" sz="3900" b="1" dirty="0" smtClean="0"/>
              <a:t>Телефон «Доверие»   </a:t>
            </a:r>
          </a:p>
          <a:p>
            <a:pPr algn="ctr"/>
            <a:r>
              <a:rPr lang="ru-RU" sz="5400" b="1" dirty="0" smtClean="0"/>
              <a:t>4-86-04</a:t>
            </a:r>
            <a:endParaRPr lang="ru-RU" sz="5400" b="1" dirty="0"/>
          </a:p>
        </p:txBody>
      </p:sp>
      <p:sp>
        <p:nvSpPr>
          <p:cNvPr id="9" name="Прямоугольник 8"/>
          <p:cNvSpPr/>
          <p:nvPr/>
        </p:nvSpPr>
        <p:spPr>
          <a:xfrm rot="20491372">
            <a:off x="14628" y="4603475"/>
            <a:ext cx="7573903" cy="1732772"/>
          </a:xfrm>
          <a:prstGeom prst="rect">
            <a:avLst/>
          </a:prstGeom>
        </p:spPr>
        <p:txBody>
          <a:bodyPr wrap="square" lIns="100570" tIns="50287" rIns="100570" bIns="50287">
            <a:spAutoFit/>
          </a:bodyPr>
          <a:lstStyle/>
          <a:p>
            <a:pPr algn="ctr"/>
            <a:r>
              <a:rPr lang="ru-RU" sz="53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</a:rPr>
              <a:t>ГДЕ ЕСТЬ НАСИЛИЕ – ТАМ НЕТ СЕМЬИ!</a:t>
            </a:r>
            <a:endParaRPr lang="ru-RU" sz="5300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22</Words>
  <Application>Microsoft Office PowerPoint</Application>
  <PresentationFormat>Произвольный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ГУ «Жодинский  территориальный центр социального обслуживания населения»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 «Жодинский  территориальный центр социального обслуживания населения»</dc:title>
  <cp:lastModifiedBy>AMD</cp:lastModifiedBy>
  <cp:revision>5</cp:revision>
  <dcterms:modified xsi:type="dcterms:W3CDTF">2020-04-11T14:55:56Z</dcterms:modified>
</cp:coreProperties>
</file>